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61" r:id="rId9"/>
    <p:sldId id="262" r:id="rId10"/>
    <p:sldId id="265" r:id="rId11"/>
    <p:sldId id="264" r:id="rId12"/>
    <p:sldId id="273" r:id="rId13"/>
    <p:sldId id="274" r:id="rId14"/>
    <p:sldId id="272" r:id="rId15"/>
    <p:sldId id="266" r:id="rId16"/>
    <p:sldId id="268" r:id="rId17"/>
    <p:sldId id="271" r:id="rId18"/>
    <p:sldId id="267" r:id="rId1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5/8/2017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4634132" cy="2133600"/>
          </a:xfrm>
        </p:spPr>
        <p:txBody>
          <a:bodyPr/>
          <a:lstStyle/>
          <a:p>
            <a:r>
              <a:rPr lang="ru-RU" dirty="0" smtClean="0"/>
              <a:t>отражение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Творческий проект 2017</a:t>
            </a:r>
          </a:p>
          <a:p>
            <a:r>
              <a:rPr lang="ru-RU" dirty="0" err="1" smtClean="0"/>
              <a:t>арт-студии</a:t>
            </a:r>
            <a:r>
              <a:rPr lang="ru-RU" dirty="0" smtClean="0"/>
              <a:t> «Фантазия»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РАБОТА 2016-2017\ТВ. ПРОЕТ Отражение\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52400"/>
            <a:ext cx="4572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7470648" cy="16002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Будем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        Беречь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                 наш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                         мир!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://mbdou-47.ru/wp-content/uploads/2016/05/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384" y="2133600"/>
            <a:ext cx="2947430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РАБОТА 2016-2017\ТВ. ПРОЕТ Отражение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8396183" cy="573069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38200" y="0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Сделай и свой мир ярче!</a:t>
            </a:r>
            <a:endParaRPr lang="ru-RU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33400"/>
            <a:ext cx="7802563" cy="566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CIM\104MSDCF\DSC025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52400"/>
            <a:ext cx="4513189" cy="6503529"/>
          </a:xfrm>
          <a:prstGeom prst="rect">
            <a:avLst/>
          </a:prstGeom>
          <a:noFill/>
        </p:spPr>
      </p:pic>
      <p:pic>
        <p:nvPicPr>
          <p:cNvPr id="6148" name="Picture 4" descr="https://kudago.com/media/images/event/f4/ae/f4aebe1ab5adfc0272662f790a98b3b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0"/>
            <a:ext cx="3958936" cy="205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457200"/>
            <a:ext cx="5187331" cy="362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09800"/>
            <a:ext cx="3565525" cy="4165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" y="152401"/>
            <a:ext cx="77724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Быть не таким как все, иметь свою точку зрения, невозможность жить по общим  правилам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черты индивидуальностей, которые только находятся в поиске своего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поиске своего предназначения в этой жизни, и часто бывают не приняты обществом. А может, это творческие личности, которых иногда трудно понять. Этот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фотосюжет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попытка отразить вечное и насущное.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User\Desktop\РАБОТА 2016-2017\ТВ. ПРОЕТ Отражение\IMG_24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057400"/>
            <a:ext cx="7010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C:\Users\User\Desktop\РАБОТА 2016-2017\ТВ. ПРОЕТ Отражение\IMG_21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590800"/>
            <a:ext cx="5198807" cy="40386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42048" cy="60960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портреты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838200"/>
            <a:ext cx="5463764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81000"/>
            <a:ext cx="2743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886200"/>
            <a:ext cx="3401760" cy="236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9" name="Picture 7" descr="C:\Users\User\Desktop\РАБОТА 2016-2017\ТВ. ПРОЕТ Отражение\IMG_2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3733800"/>
            <a:ext cx="3810000" cy="2800909"/>
          </a:xfrm>
          <a:prstGeom prst="rect">
            <a:avLst/>
          </a:prstGeom>
          <a:noFill/>
        </p:spPr>
      </p:pic>
      <p:pic>
        <p:nvPicPr>
          <p:cNvPr id="28675" name="Picture 3" descr="C:\Users\User\Desktop\РАБОТА 2016-2017\ТВ. ПРОЕТ Отражение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676400"/>
            <a:ext cx="1836675" cy="2513013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81000"/>
            <a:ext cx="4373563" cy="310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 descr="C:\Users\User\Desktop\РАБОТА 2016-2017\ТВ. ПРОЕТ Отражение\IMG_19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152400"/>
            <a:ext cx="2686762" cy="3108325"/>
          </a:xfrm>
          <a:prstGeom prst="rect">
            <a:avLst/>
          </a:prstGeom>
          <a:noFill/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3657600"/>
            <a:ext cx="3433672" cy="2890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04800" y="838200"/>
            <a:ext cx="769620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Подобные творческие практики просто необходимы для личностей ищущих и мятежных.  С точки зрения психологии, - это процесс самопознания подростка, приобретение новых коммуникативных качеств, а для некоторых - процесс релаксации и растворения в любимом деле. Это некая игра в профессии, где детям уютно и почти все понятно с их точки зрения, и в то же время они переживают новые для них факты жизни взрослых: могут прочувствовать как много времени уходит на создание образа и какая это ответственность перед коллективом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сделать так, как задумано; учатся терпению и набираются практических навыков дизайнерского мастерства в реальной ситуации.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 проекта Рыбалко Т.Н.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3400" y="228600"/>
            <a:ext cx="73914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Встречайте!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Арт-студия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Фантазия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презентует новый творческий проект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душевно рожден и организован руководителем и инициативной группой воспитанниц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арт-студии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Шмидт Валерия,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Жалнина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Татьяна,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Резникова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Ксения,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Курьевич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Анна. Его  цель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своеобразный взгляд  на те или иные события нашей повседневной жизни через призму  восприятия разных поколений  творчески активных людей. Это еще одна возможность  проявить свои дарования или открыть новые в роли фотомодели, фотографа, режиссера, сценариста, художника-гримера,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арт-менеджера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довольно обширный по своему содержанию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будут затронуты социальные темы,  насущные проблемы, которые  волнуют подростков  и просто неравнодушных людей, и конечно же, это творческое переживание детей кино-, литературно-, музыкальных произведений.  Итак, все по порядку.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Наша работа начинается с одной или нескольких безумных, на первый взгляд, идей, которые обсуждаются в кругу единомышленников, и методом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мозгового штурма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находятся пути решения замысла в определенных условиях.  Эмпирическим  путем исследования мы проводим анализ интересующих нас проблем и тем, анализируя их актуальность и собственное к ним отношение, моделируя ситуации их отражения в искусстве. Это одно из направлений работы с источником, подробно описанной в моей методразработке за 2013 год.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Начинали мы с участия в районном мероприятии «</a:t>
            </a:r>
            <a:r>
              <a:rPr lang="ru-RU" sz="16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Фотокросс</a:t>
            </a:r>
            <a:r>
              <a:rPr lang="ru-RU" sz="16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-2013», где наша команда заняла 1 место среди команд учреждений </a:t>
            </a:r>
            <a:r>
              <a:rPr lang="ru-RU" sz="16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ДОД</a:t>
            </a:r>
            <a:r>
              <a:rPr lang="ru-RU" sz="16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6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Это была творческая работа по номинациям.</a:t>
            </a:r>
            <a:endParaRPr lang="ru-RU" sz="1600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User\Desktop\ФОТО. РАБОТА\2015-16\окт-нояб15\taksimo_1368876417_th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905000"/>
            <a:ext cx="1786502" cy="178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i.mycdn.me/image?id=521520237400&amp;t=52&amp;plc=WEB&amp;tkn=*7VE2R024n5sET1Pq_Y-y5kXq9go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676400"/>
            <a:ext cx="2438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57200" y="4612177"/>
            <a:ext cx="8686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А потом был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Фотокросс-2014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i.mycdn.me/image?id=521519401816&amp;t=52&amp;plc=WEB&amp;tkn=*w1_IK2JMd5UUPqU9WZrnAmhCZIA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3657600"/>
            <a:ext cx="2895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33400" y="228601"/>
            <a:ext cx="73152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Алиса в стране чудес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благодатная почва для детского творчества, полет фантазии, как у самого автора произведения Л.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Керролла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Работа по этой теме - это было некое милое баловство и просто отдых для участниц. Они прекрасно знали само произведение, смотрели одноименные  фильмы и мультфильмы, поэтому без труда распределили роли: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Алиса –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Жалнина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Татьяна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Безумный шляпник – Сергеева Алина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Кролик – Белокопытова Дарья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Мышь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Резникова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Ксения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User\Desktop\РАБОТА 2016-2017\ТВ. ПРОЕТ Отражение\DSC020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3124200"/>
            <a:ext cx="5007567" cy="354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1"/>
            <a:ext cx="7696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Со стороны было очень интересно наблюдать за тем, с каким самозабвением  девушки  относятся к новому виду творчества. Так ответственно и самостоятельно они справлялись с ролями режиссера, сценариста, художника-гримера, художника по костюму, фотографа иногда в одном лице. На творческой площадке не было  соперничества,  чувствовалось единодушие участников и слаженность в группе.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над любой темой ведется и в создании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фотокомпозиции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 обработке множества  данных, и по их редактированию.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здесь ценны все рабочие моменты.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User\Desktop\РАБОТА 2016-2017\ТВ. ПРОЕТ Отражение\DSC020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667000"/>
            <a:ext cx="4648200" cy="343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" name="Picture 1" descr="C:\Users\User\Desktop\РАБОТА 2016-2017\ТВ. ПРОЕТ Отражение\DSC02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429000"/>
            <a:ext cx="3725566" cy="2743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4676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«Алиса  в стране чудес»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6627" name="Picture 3" descr="C:\Users\User\Desktop\РАБОТА 2016-2017\ТВ. ПРОЕТ Отражение\IMG_9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95400"/>
            <a:ext cx="7634288" cy="5301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esktop\РАБОТА 2016-2017\ТВ. ПРОЕТ Отражение\IMG_90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3990" y="502920"/>
            <a:ext cx="6256020" cy="5852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394448" cy="1905000"/>
          </a:xfrm>
        </p:spPr>
        <p:txBody>
          <a:bodyPr>
            <a:normAutofit fontScale="90000"/>
          </a:bodyPr>
          <a:lstStyle/>
          <a:p>
            <a:r>
              <a:rPr lang="ru-RU" sz="20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В рамках акции «Сделай мир ярче!» мы уже выступали в нескольких проектах.</a:t>
            </a:r>
            <a:br>
              <a:rPr lang="ru-RU" sz="20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Здесь тезис прозвучал в социально значимом  контексте.  </a:t>
            </a:r>
            <a:r>
              <a:rPr lang="ru-RU" sz="3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User\Desktop\РАБОТА 2016-2017\ТВ. ПРОЕТ Отражение\20170318_130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905000"/>
            <a:ext cx="5940425" cy="431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685800" y="685800"/>
            <a:ext cx="7010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 техногенный современный мир 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прогрессивных компьютерных технологий, но острой проблемой загрязнения экологической среды в повседневной жизни, мы решили отразить свой взгляд на проблему  таким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фотосюжетом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Каждому из нас по силам убирать за собой мусор, а промышленным предприятиям  нести ответственность за чистое производство. Мы все в ответе за природу, благодаря которой нам так хорошо на этой планете. И должны чувствовать эту ответственность не только в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Экологии в России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всегда.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2133</TotalTime>
  <Words>703</Words>
  <PresentationFormat>Экран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отражение</vt:lpstr>
      <vt:lpstr>Слайд 2</vt:lpstr>
      <vt:lpstr>Начинали мы с участия в районном мероприятии «Фотокросс -2013», где наша команда заняла 1 место среди команд учреждений ДОД.   Это была творческая работа по номинациям.</vt:lpstr>
      <vt:lpstr>Слайд 4</vt:lpstr>
      <vt:lpstr>Слайд 5</vt:lpstr>
      <vt:lpstr>«Алиса  в стране чудес»</vt:lpstr>
      <vt:lpstr>Слайд 7</vt:lpstr>
      <vt:lpstr>2. В рамках акции «Сделай мир ярче!» мы уже выступали в нескольких проектах.   Здесь тезис прозвучал в социально значимом  контексте.   </vt:lpstr>
      <vt:lpstr>Слайд 9</vt:lpstr>
      <vt:lpstr>        Будем          Беречь                   наш                            мир! </vt:lpstr>
      <vt:lpstr>Слайд 11</vt:lpstr>
      <vt:lpstr>Слайд 12</vt:lpstr>
      <vt:lpstr>Слайд 13</vt:lpstr>
      <vt:lpstr>Слайд 14</vt:lpstr>
      <vt:lpstr>Слайд 15</vt:lpstr>
      <vt:lpstr>портреты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отражение</dc:title>
  <dc:creator>User</dc:creator>
  <cp:lastModifiedBy>User</cp:lastModifiedBy>
  <cp:revision>72</cp:revision>
  <dcterms:created xsi:type="dcterms:W3CDTF">2017-04-19T03:33:30Z</dcterms:created>
  <dcterms:modified xsi:type="dcterms:W3CDTF">2017-05-08T10:53:13Z</dcterms:modified>
</cp:coreProperties>
</file>